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96DFF08F-DC6B-4601-B491-B0F83F6DD2DA}" type="datetimeFigureOut">
              <a:rPr lang="en-US" dirty="0"/>
              <a:t>1/4/2016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1/4/2016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Attitudes &amp; habits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ENG IV – Day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22500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 Attitudes of Successful workers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As you read through the article, “sketch through the text” or “annotate.”</a:t>
            </a:r>
          </a:p>
          <a:p>
            <a:r>
              <a:rPr lang="en-US" dirty="0" smtClean="0"/>
              <a:t>You could</a:t>
            </a:r>
          </a:p>
          <a:p>
            <a:pPr lvl="1"/>
            <a:r>
              <a:rPr lang="en-US" u="sng" dirty="0" smtClean="0"/>
              <a:t>Underline </a:t>
            </a:r>
            <a:r>
              <a:rPr lang="en-US" dirty="0" smtClean="0"/>
              <a:t>important parts</a:t>
            </a:r>
          </a:p>
          <a:p>
            <a:pPr lvl="1"/>
            <a:r>
              <a:rPr lang="en-US" dirty="0" smtClean="0"/>
              <a:t>Place a </a:t>
            </a:r>
            <a:r>
              <a:rPr lang="en-US" u="sng" dirty="0" smtClean="0"/>
              <a:t>checkmark</a:t>
            </a:r>
            <a:r>
              <a:rPr lang="en-US" dirty="0" smtClean="0"/>
              <a:t> next to sections that confirm what you already knew</a:t>
            </a:r>
          </a:p>
          <a:p>
            <a:pPr lvl="1"/>
            <a:r>
              <a:rPr lang="en-US" dirty="0" smtClean="0"/>
              <a:t>Place an </a:t>
            </a:r>
            <a:r>
              <a:rPr lang="en-US" u="sng" dirty="0" smtClean="0"/>
              <a:t>exclamation point</a:t>
            </a:r>
            <a:r>
              <a:rPr lang="en-US" dirty="0" smtClean="0"/>
              <a:t> next to something surprising</a:t>
            </a:r>
          </a:p>
          <a:p>
            <a:pPr lvl="1"/>
            <a:r>
              <a:rPr lang="en-US" dirty="0" smtClean="0"/>
              <a:t>Draw a </a:t>
            </a:r>
            <a:r>
              <a:rPr lang="en-US" u="sng" dirty="0" smtClean="0"/>
              <a:t>thunderbolt</a:t>
            </a:r>
            <a:r>
              <a:rPr lang="en-US" dirty="0" smtClean="0"/>
              <a:t> next to a WOW moment or an epiphany</a:t>
            </a:r>
          </a:p>
          <a:p>
            <a:pPr lvl="1"/>
            <a:r>
              <a:rPr lang="en-US" dirty="0" smtClean="0"/>
              <a:t>Place a </a:t>
            </a:r>
            <a:r>
              <a:rPr lang="en-US" u="sng" dirty="0" smtClean="0"/>
              <a:t>question mark </a:t>
            </a:r>
            <a:r>
              <a:rPr lang="en-US" dirty="0" smtClean="0"/>
              <a:t>next to something confusing or something that raises a question in your mind</a:t>
            </a:r>
          </a:p>
          <a:p>
            <a:pPr lvl="1"/>
            <a:r>
              <a:rPr lang="en-US" dirty="0" smtClean="0"/>
              <a:t>Draw </a:t>
            </a:r>
            <a:r>
              <a:rPr lang="en-US" u="sng" dirty="0" smtClean="0"/>
              <a:t>interlocking ovals </a:t>
            </a:r>
            <a:r>
              <a:rPr lang="en-US" dirty="0" smtClean="0"/>
              <a:t>(chain links) next to something you can relate to</a:t>
            </a:r>
          </a:p>
          <a:p>
            <a:pPr lvl="1"/>
            <a:r>
              <a:rPr lang="en-US" dirty="0" smtClean="0"/>
              <a:t>Draw a </a:t>
            </a:r>
            <a:r>
              <a:rPr lang="en-US" u="sng" dirty="0" smtClean="0"/>
              <a:t>picture</a:t>
            </a:r>
            <a:r>
              <a:rPr lang="en-US" dirty="0" smtClean="0"/>
              <a:t> of something you think of when you read the article</a:t>
            </a:r>
          </a:p>
          <a:p>
            <a:r>
              <a:rPr lang="en-US" dirty="0" smtClean="0"/>
              <a:t>You can come up with your own codes to annotate the text. Above are just suggestions, but you can make the process your own.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81196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discuss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did you mark? Why?</a:t>
            </a:r>
          </a:p>
          <a:p>
            <a:r>
              <a:rPr lang="en-US" dirty="0" smtClean="0"/>
              <a:t>How does this relate to you as a student?</a:t>
            </a:r>
          </a:p>
          <a:p>
            <a:r>
              <a:rPr lang="en-US" dirty="0" smtClean="0"/>
              <a:t>What is the difference between an attitude and a habit?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26224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 Habits of Highly effective students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 Read “7 </a:t>
            </a:r>
            <a:r>
              <a:rPr lang="en-US" dirty="0"/>
              <a:t>Habits of Highly Effective </a:t>
            </a:r>
            <a:r>
              <a:rPr lang="en-US" dirty="0" smtClean="0"/>
              <a:t>Students” </a:t>
            </a:r>
            <a:r>
              <a:rPr lang="en-US" dirty="0"/>
              <a:t>and code it according to your personal strengths and weaknesses. You can use symbols to code like + &amp; - or you could color code (e.g., yellow for strengths &amp; blue for weaknesses). </a:t>
            </a:r>
            <a:endParaRPr lang="en-US" dirty="0" smtClean="0"/>
          </a:p>
          <a:p>
            <a:pPr lvl="0"/>
            <a:r>
              <a:rPr lang="en-US" dirty="0" smtClean="0"/>
              <a:t>Then</a:t>
            </a:r>
            <a:r>
              <a:rPr lang="en-US" dirty="0"/>
              <a:t>, select two of your strengths and two of your weaknesses and write a short reflection on each. Give specific examples; explain why you believe this is true about yourself, why this important, how you became this way, how you’ve tried to improve; etc. </a:t>
            </a:r>
            <a:endParaRPr lang="en-US" dirty="0" smtClean="0"/>
          </a:p>
          <a:p>
            <a:pPr lvl="0"/>
            <a:r>
              <a:rPr lang="en-US" dirty="0" smtClean="0"/>
              <a:t>Finally</a:t>
            </a:r>
            <a:r>
              <a:rPr lang="en-US" dirty="0"/>
              <a:t>, at the bottom of the page, write one personal goal you might set for yourself after reading these articles as you anticipate your senior year and </a:t>
            </a:r>
            <a:r>
              <a:rPr lang="en-US" dirty="0" smtClean="0"/>
              <a:t>beyond</a:t>
            </a:r>
            <a:r>
              <a:rPr lang="en-US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73358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Hole in our moral ozone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Read and annotate “Hole in Our Moral Ozone.”</a:t>
            </a:r>
          </a:p>
          <a:p>
            <a:pPr lvl="0"/>
            <a:r>
              <a:rPr lang="en-US" dirty="0" smtClean="0"/>
              <a:t>Why </a:t>
            </a:r>
            <a:r>
              <a:rPr lang="en-US" dirty="0"/>
              <a:t>do you think there’s such a contrast between the survey results and the characteristics/habits that research has shown characterize leaders and successful people? </a:t>
            </a:r>
            <a:endParaRPr lang="en-US" dirty="0" smtClean="0"/>
          </a:p>
          <a:p>
            <a:pPr lvl="0"/>
            <a:r>
              <a:rPr lang="en-US" dirty="0" smtClean="0"/>
              <a:t>Why </a:t>
            </a:r>
            <a:r>
              <a:rPr lang="en-US" dirty="0"/>
              <a:t>does the Josephson Institute believe their results to be significant?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92362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freewriting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On the back of your 7 Habits Reflection Sheet, </a:t>
            </a:r>
            <a:r>
              <a:rPr lang="en-US" dirty="0" err="1" smtClean="0"/>
              <a:t>freewrite</a:t>
            </a:r>
            <a:r>
              <a:rPr lang="en-US" dirty="0" smtClean="0"/>
              <a:t> in response to the questions below:</a:t>
            </a:r>
          </a:p>
          <a:p>
            <a:pPr lvl="0"/>
            <a:r>
              <a:rPr lang="en-US" dirty="0" smtClean="0"/>
              <a:t>What </a:t>
            </a:r>
            <a:r>
              <a:rPr lang="en-US" dirty="0"/>
              <a:t>is the difference between a hero and a leader? </a:t>
            </a:r>
            <a:endParaRPr lang="en-US" dirty="0" smtClean="0"/>
          </a:p>
          <a:p>
            <a:pPr lvl="0"/>
            <a:r>
              <a:rPr lang="en-US" dirty="0" smtClean="0"/>
              <a:t>Why </a:t>
            </a:r>
            <a:r>
              <a:rPr lang="en-US" dirty="0"/>
              <a:t>does a society need heroes? </a:t>
            </a:r>
            <a:endParaRPr lang="en-US" dirty="0" smtClean="0"/>
          </a:p>
          <a:p>
            <a:pPr lvl="0"/>
            <a:r>
              <a:rPr lang="en-US" dirty="0" smtClean="0"/>
              <a:t>In </a:t>
            </a:r>
            <a:r>
              <a:rPr lang="en-US" dirty="0"/>
              <a:t>an interview between Bill Moyers and Joseph Campbell, Moyers comments, “We seem to worship celebrities today, not heroes.” Do you agree or disagree? Give evidence to support your response.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0243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power of myth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and </a:t>
            </a:r>
            <a:r>
              <a:rPr lang="en-US" dirty="0"/>
              <a:t>your partner are going to take turns reading aloud. However, you are not just going to read aloud to each other. At the end of </a:t>
            </a:r>
            <a:r>
              <a:rPr lang="en-US" dirty="0" smtClean="0"/>
              <a:t>a section</a:t>
            </a:r>
            <a:r>
              <a:rPr lang="en-US" dirty="0"/>
              <a:t>, </a:t>
            </a:r>
            <a:r>
              <a:rPr lang="en-US" dirty="0" smtClean="0"/>
              <a:t>stop </a:t>
            </a:r>
            <a:r>
              <a:rPr lang="en-US" dirty="0"/>
              <a:t>for a moment and talk about what you’ve just read. </a:t>
            </a:r>
            <a:endParaRPr lang="en-US" dirty="0" smtClean="0"/>
          </a:p>
          <a:p>
            <a:r>
              <a:rPr lang="en-US" dirty="0" smtClean="0"/>
              <a:t>First, the non-reader should </a:t>
            </a:r>
            <a:r>
              <a:rPr lang="en-US" u="sng" dirty="0" smtClean="0"/>
              <a:t>summarize</a:t>
            </a:r>
            <a:r>
              <a:rPr lang="en-US" dirty="0" smtClean="0"/>
              <a:t> </a:t>
            </a:r>
            <a:r>
              <a:rPr lang="en-US" dirty="0"/>
              <a:t>the section. </a:t>
            </a:r>
            <a:endParaRPr lang="en-US" dirty="0" smtClean="0"/>
          </a:p>
          <a:p>
            <a:r>
              <a:rPr lang="en-US" dirty="0" smtClean="0"/>
              <a:t>Second, you and your partner should decide </a:t>
            </a:r>
            <a:r>
              <a:rPr lang="en-US" dirty="0"/>
              <a:t>which information is most important. </a:t>
            </a:r>
            <a:endParaRPr lang="en-US" dirty="0" smtClean="0"/>
          </a:p>
          <a:p>
            <a:r>
              <a:rPr lang="en-US" dirty="0" smtClean="0"/>
              <a:t>Finally, discuss </a:t>
            </a:r>
            <a:r>
              <a:rPr lang="en-US" dirty="0"/>
              <a:t>your </a:t>
            </a:r>
            <a:r>
              <a:rPr lang="en-US" dirty="0" smtClean="0"/>
              <a:t>thoughts, feelings, ideas, connections, etc. about </a:t>
            </a:r>
            <a:r>
              <a:rPr lang="en-US" dirty="0"/>
              <a:t>the information. </a:t>
            </a:r>
            <a:endParaRPr lang="en-US" dirty="0" smtClean="0"/>
          </a:p>
          <a:p>
            <a:r>
              <a:rPr lang="en-US" dirty="0" smtClean="0"/>
              <a:t>Switch </a:t>
            </a:r>
            <a:r>
              <a:rPr lang="en-US" dirty="0"/>
              <a:t>readers </a:t>
            </a:r>
            <a:r>
              <a:rPr lang="en-US" dirty="0" smtClean="0"/>
              <a:t>and then repeat the process for the next section.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88246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TC103090430[[fn=Banded]]</Template>
  <TotalTime>179</TotalTime>
  <Words>531</Words>
  <Application>Microsoft Office PowerPoint</Application>
  <PresentationFormat>Widescreen</PresentationFormat>
  <Paragraphs>36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Corbel</vt:lpstr>
      <vt:lpstr>Wingdings</vt:lpstr>
      <vt:lpstr>Banded</vt:lpstr>
      <vt:lpstr>Attitudes &amp; habits</vt:lpstr>
      <vt:lpstr>10 Attitudes of Successful workers</vt:lpstr>
      <vt:lpstr>Let’s discuss</vt:lpstr>
      <vt:lpstr>7 Habits of Highly effective students</vt:lpstr>
      <vt:lpstr>Hole in our moral ozone</vt:lpstr>
      <vt:lpstr>freewriting</vt:lpstr>
      <vt:lpstr>The power of myth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Attitudes &amp; habits</dc:title>
  <dc:creator>Molly Coffman</dc:creator>
  <cp:lastModifiedBy>Molly Coffman</cp:lastModifiedBy>
  <cp:revision>5</cp:revision>
  <dcterms:created xsi:type="dcterms:W3CDTF">2014-08-01T02:33:16Z</dcterms:created>
  <dcterms:modified xsi:type="dcterms:W3CDTF">2016-01-05T02:37:37Z</dcterms:modified>
</cp:coreProperties>
</file>